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52" y="-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3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3539-511A-42BF-AACE-9B20A0E55FF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5502-FC30-4C39-94C3-4DEFC352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028AE-9FC8-366F-3C99-C8EA68F45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7948" t="25308" r="5621" b="7302"/>
          <a:stretch/>
        </p:blipFill>
        <p:spPr>
          <a:xfrm>
            <a:off x="124352" y="1193371"/>
            <a:ext cx="9809695" cy="55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 JA</dc:creator>
  <cp:lastModifiedBy>JA JA</cp:lastModifiedBy>
  <cp:revision>1</cp:revision>
  <dcterms:created xsi:type="dcterms:W3CDTF">2023-11-20T19:50:37Z</dcterms:created>
  <dcterms:modified xsi:type="dcterms:W3CDTF">2023-11-20T19:53:58Z</dcterms:modified>
</cp:coreProperties>
</file>